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3" r:id="rId16"/>
    <p:sldId id="274" r:id="rId17"/>
    <p:sldId id="275" r:id="rId18"/>
    <p:sldId id="276" r:id="rId19"/>
    <p:sldId id="277" r:id="rId20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91C6-83BF-4ABF-A35D-69B29D28FC96}" type="datetimeFigureOut">
              <a:rPr lang="ko-KR" altLang="en-US" smtClean="0"/>
              <a:t>2013-09-07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088D-5E04-48DD-8C86-C130CD6E8B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91C6-83BF-4ABF-A35D-69B29D28FC96}" type="datetimeFigureOut">
              <a:rPr lang="ko-KR" altLang="en-US" smtClean="0"/>
              <a:t>2013-09-07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088D-5E04-48DD-8C86-C130CD6E8B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91C6-83BF-4ABF-A35D-69B29D28FC96}" type="datetimeFigureOut">
              <a:rPr lang="ko-KR" altLang="en-US" smtClean="0"/>
              <a:t>2013-09-07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088D-5E04-48DD-8C86-C130CD6E8B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91C6-83BF-4ABF-A35D-69B29D28FC96}" type="datetimeFigureOut">
              <a:rPr lang="ko-KR" altLang="en-US" smtClean="0"/>
              <a:t>2013-09-07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088D-5E04-48DD-8C86-C130CD6E8B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91C6-83BF-4ABF-A35D-69B29D28FC96}" type="datetimeFigureOut">
              <a:rPr lang="ko-KR" altLang="en-US" smtClean="0"/>
              <a:t>2013-09-07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088D-5E04-48DD-8C86-C130CD6E8B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91C6-83BF-4ABF-A35D-69B29D28FC96}" type="datetimeFigureOut">
              <a:rPr lang="ko-KR" altLang="en-US" smtClean="0"/>
              <a:t>2013-09-07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088D-5E04-48DD-8C86-C130CD6E8B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91C6-83BF-4ABF-A35D-69B29D28FC96}" type="datetimeFigureOut">
              <a:rPr lang="ko-KR" altLang="en-US" smtClean="0"/>
              <a:t>2013-09-07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088D-5E04-48DD-8C86-C130CD6E8B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91C6-83BF-4ABF-A35D-69B29D28FC96}" type="datetimeFigureOut">
              <a:rPr lang="ko-KR" altLang="en-US" smtClean="0"/>
              <a:t>2013-09-07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088D-5E04-48DD-8C86-C130CD6E8B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91C6-83BF-4ABF-A35D-69B29D28FC96}" type="datetimeFigureOut">
              <a:rPr lang="ko-KR" altLang="en-US" smtClean="0"/>
              <a:t>2013-09-07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088D-5E04-48DD-8C86-C130CD6E8B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91C6-83BF-4ABF-A35D-69B29D28FC96}" type="datetimeFigureOut">
              <a:rPr lang="ko-KR" altLang="en-US" smtClean="0"/>
              <a:t>2013-09-07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088D-5E04-48DD-8C86-C130CD6E8B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91C6-83BF-4ABF-A35D-69B29D28FC96}" type="datetimeFigureOut">
              <a:rPr lang="ko-KR" altLang="en-US" smtClean="0"/>
              <a:t>2013-09-07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088D-5E04-48DD-8C86-C130CD6E8B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091C6-83BF-4ABF-A35D-69B29D28FC96}" type="datetimeFigureOut">
              <a:rPr lang="ko-KR" altLang="en-US" smtClean="0"/>
              <a:t>2013-09-07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2088D-5E04-48DD-8C86-C130CD6E8B9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 descr="10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37" y="0"/>
            <a:ext cx="6465126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01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37" y="0"/>
            <a:ext cx="6465126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01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37" y="0"/>
            <a:ext cx="6465126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01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37" y="0"/>
            <a:ext cx="6465126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01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37" y="0"/>
            <a:ext cx="6465126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01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37" y="0"/>
            <a:ext cx="6465126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01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37" y="0"/>
            <a:ext cx="6465126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01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37" y="0"/>
            <a:ext cx="6465126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01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37" y="0"/>
            <a:ext cx="6465126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01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37" y="0"/>
            <a:ext cx="6465126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01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37" y="0"/>
            <a:ext cx="6465126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00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37" y="0"/>
            <a:ext cx="6465126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00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37" y="0"/>
            <a:ext cx="6465126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00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37" y="0"/>
            <a:ext cx="6465126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00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37" y="0"/>
            <a:ext cx="6465126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00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37" y="0"/>
            <a:ext cx="6465126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00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37" y="0"/>
            <a:ext cx="6465126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00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37" y="0"/>
            <a:ext cx="6465126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00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37" y="0"/>
            <a:ext cx="6465126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화면 슬라이드 쇼(4:3)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</vt:vector>
  </TitlesOfParts>
  <Company>XP SP3 FINAL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snoopy</dc:creator>
  <cp:lastModifiedBy>snoopy</cp:lastModifiedBy>
  <cp:revision>1</cp:revision>
  <dcterms:created xsi:type="dcterms:W3CDTF">2013-09-07T06:31:35Z</dcterms:created>
  <dcterms:modified xsi:type="dcterms:W3CDTF">2013-09-07T06:42:13Z</dcterms:modified>
</cp:coreProperties>
</file>